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4940DD-A1E8-4191-AD7F-B5FB40C95BFB}" type="doc">
      <dgm:prSet loTypeId="urn:microsoft.com/office/officeart/2005/8/layout/vList2" loCatId="list" qsTypeId="urn:microsoft.com/office/officeart/2005/8/quickstyle/simple4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BC67DE05-39CC-4B0E-8221-0B84A759654F}">
      <dgm:prSet/>
      <dgm:spPr/>
      <dgm:t>
        <a:bodyPr/>
        <a:lstStyle/>
        <a:p>
          <a:r>
            <a:rPr lang="en-US"/>
            <a:t>We are using: </a:t>
          </a:r>
        </a:p>
      </dgm:t>
    </dgm:pt>
    <dgm:pt modelId="{FBA08FF9-A4E2-465C-810F-2A4235B6FC59}" type="parTrans" cxnId="{8888109E-0234-4D26-B55C-C23214F628FA}">
      <dgm:prSet/>
      <dgm:spPr/>
      <dgm:t>
        <a:bodyPr/>
        <a:lstStyle/>
        <a:p>
          <a:endParaRPr lang="en-US"/>
        </a:p>
      </dgm:t>
    </dgm:pt>
    <dgm:pt modelId="{80CC7BE9-7EC5-4E65-BA85-62D57083BB35}" type="sibTrans" cxnId="{8888109E-0234-4D26-B55C-C23214F628FA}">
      <dgm:prSet/>
      <dgm:spPr/>
      <dgm:t>
        <a:bodyPr/>
        <a:lstStyle/>
        <a:p>
          <a:endParaRPr lang="en-US"/>
        </a:p>
      </dgm:t>
    </dgm:pt>
    <dgm:pt modelId="{B21DDB10-69A3-4DA1-9B0E-3704FF145230}">
      <dgm:prSet/>
      <dgm:spPr/>
      <dgm:t>
        <a:bodyPr/>
        <a:lstStyle/>
        <a:p>
          <a:r>
            <a:rPr lang="en-US"/>
            <a:t>2 X NodeMCU= 600-650</a:t>
          </a:r>
        </a:p>
      </dgm:t>
    </dgm:pt>
    <dgm:pt modelId="{3AB2EB74-9142-4B04-9101-73262DBA4219}" type="parTrans" cxnId="{003C8DB9-72A2-4924-8B13-1806CD853A16}">
      <dgm:prSet/>
      <dgm:spPr/>
      <dgm:t>
        <a:bodyPr/>
        <a:lstStyle/>
        <a:p>
          <a:endParaRPr lang="en-US"/>
        </a:p>
      </dgm:t>
    </dgm:pt>
    <dgm:pt modelId="{2F89CD12-0EAB-4E76-BF80-6ED97C242EB8}" type="sibTrans" cxnId="{003C8DB9-72A2-4924-8B13-1806CD853A16}">
      <dgm:prSet/>
      <dgm:spPr/>
      <dgm:t>
        <a:bodyPr/>
        <a:lstStyle/>
        <a:p>
          <a:endParaRPr lang="en-US"/>
        </a:p>
      </dgm:t>
    </dgm:pt>
    <dgm:pt modelId="{1BDBDEC7-A7B8-4C75-A20A-F959BA151592}">
      <dgm:prSet/>
      <dgm:spPr/>
      <dgm:t>
        <a:bodyPr/>
        <a:lstStyle/>
        <a:p>
          <a:r>
            <a:rPr lang="en-US"/>
            <a:t>1 X Arduino = 500 </a:t>
          </a:r>
        </a:p>
      </dgm:t>
    </dgm:pt>
    <dgm:pt modelId="{5CC24E55-87AD-4A40-85C1-DD5B4AA510C3}" type="parTrans" cxnId="{56C80E10-29F4-42F5-A16F-D354EC44A6C4}">
      <dgm:prSet/>
      <dgm:spPr/>
      <dgm:t>
        <a:bodyPr/>
        <a:lstStyle/>
        <a:p>
          <a:endParaRPr lang="en-US"/>
        </a:p>
      </dgm:t>
    </dgm:pt>
    <dgm:pt modelId="{38409D60-A75B-4B79-AD43-81B0DB1D8251}" type="sibTrans" cxnId="{56C80E10-29F4-42F5-A16F-D354EC44A6C4}">
      <dgm:prSet/>
      <dgm:spPr/>
      <dgm:t>
        <a:bodyPr/>
        <a:lstStyle/>
        <a:p>
          <a:endParaRPr lang="en-US"/>
        </a:p>
      </dgm:t>
    </dgm:pt>
    <dgm:pt modelId="{DB7F005E-E1F1-4C6E-ACE8-BF660C1BC7A0}">
      <dgm:prSet/>
      <dgm:spPr/>
      <dgm:t>
        <a:bodyPr/>
        <a:lstStyle/>
        <a:p>
          <a:r>
            <a:rPr lang="en-US"/>
            <a:t>1 X MI Band 3= 1800 </a:t>
          </a:r>
        </a:p>
      </dgm:t>
    </dgm:pt>
    <dgm:pt modelId="{6B7A6FF6-E1DF-4FCE-B215-992BC3A21ED1}" type="parTrans" cxnId="{1613BA49-23AC-4B8C-9901-5EEB0F06712A}">
      <dgm:prSet/>
      <dgm:spPr/>
      <dgm:t>
        <a:bodyPr/>
        <a:lstStyle/>
        <a:p>
          <a:endParaRPr lang="en-US"/>
        </a:p>
      </dgm:t>
    </dgm:pt>
    <dgm:pt modelId="{093C17A9-FB1B-476F-84B4-B4ED0F92A415}" type="sibTrans" cxnId="{1613BA49-23AC-4B8C-9901-5EEB0F06712A}">
      <dgm:prSet/>
      <dgm:spPr/>
      <dgm:t>
        <a:bodyPr/>
        <a:lstStyle/>
        <a:p>
          <a:endParaRPr lang="en-US"/>
        </a:p>
      </dgm:t>
    </dgm:pt>
    <dgm:pt modelId="{9016582C-8D6D-4141-8D73-B6AD148571F3}">
      <dgm:prSet/>
      <dgm:spPr/>
      <dgm:t>
        <a:bodyPr/>
        <a:lstStyle/>
        <a:p>
          <a:r>
            <a:rPr lang="en-US"/>
            <a:t>Buffer price( wires and other equipment) = 500 </a:t>
          </a:r>
        </a:p>
      </dgm:t>
    </dgm:pt>
    <dgm:pt modelId="{6AAE406B-B480-4860-B7A3-313A6251ACD5}" type="parTrans" cxnId="{67556275-9869-4300-B992-2C5F162248C6}">
      <dgm:prSet/>
      <dgm:spPr/>
      <dgm:t>
        <a:bodyPr/>
        <a:lstStyle/>
        <a:p>
          <a:endParaRPr lang="en-US"/>
        </a:p>
      </dgm:t>
    </dgm:pt>
    <dgm:pt modelId="{A696999F-BBF3-47D9-B827-91594AC2E20A}" type="sibTrans" cxnId="{67556275-9869-4300-B992-2C5F162248C6}">
      <dgm:prSet/>
      <dgm:spPr/>
      <dgm:t>
        <a:bodyPr/>
        <a:lstStyle/>
        <a:p>
          <a:endParaRPr lang="en-US"/>
        </a:p>
      </dgm:t>
    </dgm:pt>
    <dgm:pt modelId="{E57AB4C1-78A0-49DB-8045-04D1AB0462A9}">
      <dgm:prSet/>
      <dgm:spPr/>
      <dgm:t>
        <a:bodyPr/>
        <a:lstStyle/>
        <a:p>
          <a:r>
            <a:rPr lang="en-US"/>
            <a:t>Total Price= 2500 </a:t>
          </a:r>
        </a:p>
      </dgm:t>
    </dgm:pt>
    <dgm:pt modelId="{A96C03DE-F2ED-4FEA-949C-3E605C592207}" type="parTrans" cxnId="{6AB2182C-C95C-426E-9F94-E3491ADCDA93}">
      <dgm:prSet/>
      <dgm:spPr/>
      <dgm:t>
        <a:bodyPr/>
        <a:lstStyle/>
        <a:p>
          <a:endParaRPr lang="en-US"/>
        </a:p>
      </dgm:t>
    </dgm:pt>
    <dgm:pt modelId="{F4522545-D471-41D8-AA32-48A9614E7A6B}" type="sibTrans" cxnId="{6AB2182C-C95C-426E-9F94-E3491ADCDA93}">
      <dgm:prSet/>
      <dgm:spPr/>
      <dgm:t>
        <a:bodyPr/>
        <a:lstStyle/>
        <a:p>
          <a:endParaRPr lang="en-US"/>
        </a:p>
      </dgm:t>
    </dgm:pt>
    <dgm:pt modelId="{3F7BB029-A088-4364-A49E-00BC04A671B3}" type="pres">
      <dgm:prSet presAssocID="{5E4940DD-A1E8-4191-AD7F-B5FB40C95BFB}" presName="linear" presStyleCnt="0">
        <dgm:presLayoutVars>
          <dgm:animLvl val="lvl"/>
          <dgm:resizeHandles val="exact"/>
        </dgm:presLayoutVars>
      </dgm:prSet>
      <dgm:spPr/>
    </dgm:pt>
    <dgm:pt modelId="{70BF99F8-E28B-4FE3-B881-2D59AA8E5223}" type="pres">
      <dgm:prSet presAssocID="{BC67DE05-39CC-4B0E-8221-0B84A759654F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D07DB070-5DCE-47ED-AA93-167A34E16C5D}" type="pres">
      <dgm:prSet presAssocID="{80CC7BE9-7EC5-4E65-BA85-62D57083BB35}" presName="spacer" presStyleCnt="0"/>
      <dgm:spPr/>
    </dgm:pt>
    <dgm:pt modelId="{3266D920-8182-47F7-9F08-25F32AD05F26}" type="pres">
      <dgm:prSet presAssocID="{B21DDB10-69A3-4DA1-9B0E-3704FF145230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885753F-2A31-47BF-A281-0989B743E2BD}" type="pres">
      <dgm:prSet presAssocID="{2F89CD12-0EAB-4E76-BF80-6ED97C242EB8}" presName="spacer" presStyleCnt="0"/>
      <dgm:spPr/>
    </dgm:pt>
    <dgm:pt modelId="{2086D7FC-2559-4B9E-A045-8EDC8F000DB6}" type="pres">
      <dgm:prSet presAssocID="{1BDBDEC7-A7B8-4C75-A20A-F959BA151592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ABD837A5-5092-4F62-9C61-78F0068EA6C9}" type="pres">
      <dgm:prSet presAssocID="{38409D60-A75B-4B79-AD43-81B0DB1D8251}" presName="spacer" presStyleCnt="0"/>
      <dgm:spPr/>
    </dgm:pt>
    <dgm:pt modelId="{B63C1319-3263-4A03-9313-155AD9992DF2}" type="pres">
      <dgm:prSet presAssocID="{DB7F005E-E1F1-4C6E-ACE8-BF660C1BC7A0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1A6AC757-8BEE-492C-BB67-CCF48C6C0E7F}" type="pres">
      <dgm:prSet presAssocID="{093C17A9-FB1B-476F-84B4-B4ED0F92A415}" presName="spacer" presStyleCnt="0"/>
      <dgm:spPr/>
    </dgm:pt>
    <dgm:pt modelId="{75125BCE-2A76-407E-B5F3-CD65A1434BE9}" type="pres">
      <dgm:prSet presAssocID="{9016582C-8D6D-4141-8D73-B6AD148571F3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FA90257-A026-4039-ADF4-BFDB8ADAC593}" type="pres">
      <dgm:prSet presAssocID="{A696999F-BBF3-47D9-B827-91594AC2E20A}" presName="spacer" presStyleCnt="0"/>
      <dgm:spPr/>
    </dgm:pt>
    <dgm:pt modelId="{FE37F7CD-3695-46D3-AA50-B7B6A4259B8B}" type="pres">
      <dgm:prSet presAssocID="{E57AB4C1-78A0-49DB-8045-04D1AB0462A9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4166201-E963-497B-B61F-BAF614F53C3A}" type="presOf" srcId="{1BDBDEC7-A7B8-4C75-A20A-F959BA151592}" destId="{2086D7FC-2559-4B9E-A045-8EDC8F000DB6}" srcOrd="0" destOrd="0" presId="urn:microsoft.com/office/officeart/2005/8/layout/vList2"/>
    <dgm:cxn modelId="{56C80E10-29F4-42F5-A16F-D354EC44A6C4}" srcId="{5E4940DD-A1E8-4191-AD7F-B5FB40C95BFB}" destId="{1BDBDEC7-A7B8-4C75-A20A-F959BA151592}" srcOrd="2" destOrd="0" parTransId="{5CC24E55-87AD-4A40-85C1-DD5B4AA510C3}" sibTransId="{38409D60-A75B-4B79-AD43-81B0DB1D8251}"/>
    <dgm:cxn modelId="{6AB2182C-C95C-426E-9F94-E3491ADCDA93}" srcId="{5E4940DD-A1E8-4191-AD7F-B5FB40C95BFB}" destId="{E57AB4C1-78A0-49DB-8045-04D1AB0462A9}" srcOrd="5" destOrd="0" parTransId="{A96C03DE-F2ED-4FEA-949C-3E605C592207}" sibTransId="{F4522545-D471-41D8-AA32-48A9614E7A6B}"/>
    <dgm:cxn modelId="{1DAE7B3C-B3DA-43E0-A1C6-AF73EA78216B}" type="presOf" srcId="{9016582C-8D6D-4141-8D73-B6AD148571F3}" destId="{75125BCE-2A76-407E-B5F3-CD65A1434BE9}" srcOrd="0" destOrd="0" presId="urn:microsoft.com/office/officeart/2005/8/layout/vList2"/>
    <dgm:cxn modelId="{F07CA960-0C1C-4363-BBC6-7D406B9A1075}" type="presOf" srcId="{BC67DE05-39CC-4B0E-8221-0B84A759654F}" destId="{70BF99F8-E28B-4FE3-B881-2D59AA8E5223}" srcOrd="0" destOrd="0" presId="urn:microsoft.com/office/officeart/2005/8/layout/vList2"/>
    <dgm:cxn modelId="{1613BA49-23AC-4B8C-9901-5EEB0F06712A}" srcId="{5E4940DD-A1E8-4191-AD7F-B5FB40C95BFB}" destId="{DB7F005E-E1F1-4C6E-ACE8-BF660C1BC7A0}" srcOrd="3" destOrd="0" parTransId="{6B7A6FF6-E1DF-4FCE-B215-992BC3A21ED1}" sibTransId="{093C17A9-FB1B-476F-84B4-B4ED0F92A415}"/>
    <dgm:cxn modelId="{67556275-9869-4300-B992-2C5F162248C6}" srcId="{5E4940DD-A1E8-4191-AD7F-B5FB40C95BFB}" destId="{9016582C-8D6D-4141-8D73-B6AD148571F3}" srcOrd="4" destOrd="0" parTransId="{6AAE406B-B480-4860-B7A3-313A6251ACD5}" sibTransId="{A696999F-BBF3-47D9-B827-91594AC2E20A}"/>
    <dgm:cxn modelId="{1B19278A-495A-4B19-9BCE-74CBFD4448DA}" type="presOf" srcId="{5E4940DD-A1E8-4191-AD7F-B5FB40C95BFB}" destId="{3F7BB029-A088-4364-A49E-00BC04A671B3}" srcOrd="0" destOrd="0" presId="urn:microsoft.com/office/officeart/2005/8/layout/vList2"/>
    <dgm:cxn modelId="{916A959A-7ECF-4581-9B03-95BCB7CAF106}" type="presOf" srcId="{DB7F005E-E1F1-4C6E-ACE8-BF660C1BC7A0}" destId="{B63C1319-3263-4A03-9313-155AD9992DF2}" srcOrd="0" destOrd="0" presId="urn:microsoft.com/office/officeart/2005/8/layout/vList2"/>
    <dgm:cxn modelId="{8888109E-0234-4D26-B55C-C23214F628FA}" srcId="{5E4940DD-A1E8-4191-AD7F-B5FB40C95BFB}" destId="{BC67DE05-39CC-4B0E-8221-0B84A759654F}" srcOrd="0" destOrd="0" parTransId="{FBA08FF9-A4E2-465C-810F-2A4235B6FC59}" sibTransId="{80CC7BE9-7EC5-4E65-BA85-62D57083BB35}"/>
    <dgm:cxn modelId="{003C8DB9-72A2-4924-8B13-1806CD853A16}" srcId="{5E4940DD-A1E8-4191-AD7F-B5FB40C95BFB}" destId="{B21DDB10-69A3-4DA1-9B0E-3704FF145230}" srcOrd="1" destOrd="0" parTransId="{3AB2EB74-9142-4B04-9101-73262DBA4219}" sibTransId="{2F89CD12-0EAB-4E76-BF80-6ED97C242EB8}"/>
    <dgm:cxn modelId="{DB2485BB-D2DA-4F22-9BF5-8F15A051CFCA}" type="presOf" srcId="{E57AB4C1-78A0-49DB-8045-04D1AB0462A9}" destId="{FE37F7CD-3695-46D3-AA50-B7B6A4259B8B}" srcOrd="0" destOrd="0" presId="urn:microsoft.com/office/officeart/2005/8/layout/vList2"/>
    <dgm:cxn modelId="{EA5B46E7-1B6B-45AC-827E-871E8FD2A7E9}" type="presOf" srcId="{B21DDB10-69A3-4DA1-9B0E-3704FF145230}" destId="{3266D920-8182-47F7-9F08-25F32AD05F26}" srcOrd="0" destOrd="0" presId="urn:microsoft.com/office/officeart/2005/8/layout/vList2"/>
    <dgm:cxn modelId="{3105EEF2-76BF-4879-B709-6104AF8C1311}" type="presParOf" srcId="{3F7BB029-A088-4364-A49E-00BC04A671B3}" destId="{70BF99F8-E28B-4FE3-B881-2D59AA8E5223}" srcOrd="0" destOrd="0" presId="urn:microsoft.com/office/officeart/2005/8/layout/vList2"/>
    <dgm:cxn modelId="{F81D6E02-6FA8-4E0C-A852-B7BDFDFB16EF}" type="presParOf" srcId="{3F7BB029-A088-4364-A49E-00BC04A671B3}" destId="{D07DB070-5DCE-47ED-AA93-167A34E16C5D}" srcOrd="1" destOrd="0" presId="urn:microsoft.com/office/officeart/2005/8/layout/vList2"/>
    <dgm:cxn modelId="{590D487E-A5A2-43E7-BF3E-0FC98A77014D}" type="presParOf" srcId="{3F7BB029-A088-4364-A49E-00BC04A671B3}" destId="{3266D920-8182-47F7-9F08-25F32AD05F26}" srcOrd="2" destOrd="0" presId="urn:microsoft.com/office/officeart/2005/8/layout/vList2"/>
    <dgm:cxn modelId="{CC511881-BCBE-4004-8741-2490DD76BBC9}" type="presParOf" srcId="{3F7BB029-A088-4364-A49E-00BC04A671B3}" destId="{B885753F-2A31-47BF-A281-0989B743E2BD}" srcOrd="3" destOrd="0" presId="urn:microsoft.com/office/officeart/2005/8/layout/vList2"/>
    <dgm:cxn modelId="{EECE0D0E-996C-4C0D-9E98-FDCA93FC2B49}" type="presParOf" srcId="{3F7BB029-A088-4364-A49E-00BC04A671B3}" destId="{2086D7FC-2559-4B9E-A045-8EDC8F000DB6}" srcOrd="4" destOrd="0" presId="urn:microsoft.com/office/officeart/2005/8/layout/vList2"/>
    <dgm:cxn modelId="{E1E1D2F9-186D-49EB-A749-F70DE7BD115A}" type="presParOf" srcId="{3F7BB029-A088-4364-A49E-00BC04A671B3}" destId="{ABD837A5-5092-4F62-9C61-78F0068EA6C9}" srcOrd="5" destOrd="0" presId="urn:microsoft.com/office/officeart/2005/8/layout/vList2"/>
    <dgm:cxn modelId="{40CDFF61-577B-4D46-A4C6-1C4D7DCBD488}" type="presParOf" srcId="{3F7BB029-A088-4364-A49E-00BC04A671B3}" destId="{B63C1319-3263-4A03-9313-155AD9992DF2}" srcOrd="6" destOrd="0" presId="urn:microsoft.com/office/officeart/2005/8/layout/vList2"/>
    <dgm:cxn modelId="{086B7319-8D3C-4C98-8C45-514710484239}" type="presParOf" srcId="{3F7BB029-A088-4364-A49E-00BC04A671B3}" destId="{1A6AC757-8BEE-492C-BB67-CCF48C6C0E7F}" srcOrd="7" destOrd="0" presId="urn:microsoft.com/office/officeart/2005/8/layout/vList2"/>
    <dgm:cxn modelId="{09AEE583-96EF-40D9-B271-5223CE5E743F}" type="presParOf" srcId="{3F7BB029-A088-4364-A49E-00BC04A671B3}" destId="{75125BCE-2A76-407E-B5F3-CD65A1434BE9}" srcOrd="8" destOrd="0" presId="urn:microsoft.com/office/officeart/2005/8/layout/vList2"/>
    <dgm:cxn modelId="{D02C634A-CEB7-4843-BD7C-8DAD6AA79CD0}" type="presParOf" srcId="{3F7BB029-A088-4364-A49E-00BC04A671B3}" destId="{DFA90257-A026-4039-ADF4-BFDB8ADAC593}" srcOrd="9" destOrd="0" presId="urn:microsoft.com/office/officeart/2005/8/layout/vList2"/>
    <dgm:cxn modelId="{3ADE23E0-4E28-46EB-B574-707744F1D894}" type="presParOf" srcId="{3F7BB029-A088-4364-A49E-00BC04A671B3}" destId="{FE37F7CD-3695-46D3-AA50-B7B6A4259B8B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BF99F8-E28B-4FE3-B881-2D59AA8E5223}">
      <dsp:nvSpPr>
        <dsp:cNvPr id="0" name=""/>
        <dsp:cNvSpPr/>
      </dsp:nvSpPr>
      <dsp:spPr>
        <a:xfrm>
          <a:off x="0" y="983188"/>
          <a:ext cx="5928344" cy="50193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We are using: </a:t>
          </a:r>
        </a:p>
      </dsp:txBody>
      <dsp:txXfrm>
        <a:off x="24502" y="1007690"/>
        <a:ext cx="5879340" cy="452926"/>
      </dsp:txXfrm>
    </dsp:sp>
    <dsp:sp modelId="{3266D920-8182-47F7-9F08-25F32AD05F26}">
      <dsp:nvSpPr>
        <dsp:cNvPr id="0" name=""/>
        <dsp:cNvSpPr/>
      </dsp:nvSpPr>
      <dsp:spPr>
        <a:xfrm>
          <a:off x="0" y="1548478"/>
          <a:ext cx="5928344" cy="50193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2 X NodeMCU= 600-650</a:t>
          </a:r>
        </a:p>
      </dsp:txBody>
      <dsp:txXfrm>
        <a:off x="24502" y="1572980"/>
        <a:ext cx="5879340" cy="452926"/>
      </dsp:txXfrm>
    </dsp:sp>
    <dsp:sp modelId="{2086D7FC-2559-4B9E-A045-8EDC8F000DB6}">
      <dsp:nvSpPr>
        <dsp:cNvPr id="0" name=""/>
        <dsp:cNvSpPr/>
      </dsp:nvSpPr>
      <dsp:spPr>
        <a:xfrm>
          <a:off x="0" y="2113768"/>
          <a:ext cx="5928344" cy="50193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1 X Arduino = 500 </a:t>
          </a:r>
        </a:p>
      </dsp:txBody>
      <dsp:txXfrm>
        <a:off x="24502" y="2138270"/>
        <a:ext cx="5879340" cy="452926"/>
      </dsp:txXfrm>
    </dsp:sp>
    <dsp:sp modelId="{B63C1319-3263-4A03-9313-155AD9992DF2}">
      <dsp:nvSpPr>
        <dsp:cNvPr id="0" name=""/>
        <dsp:cNvSpPr/>
      </dsp:nvSpPr>
      <dsp:spPr>
        <a:xfrm>
          <a:off x="0" y="2679058"/>
          <a:ext cx="5928344" cy="50193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1 X MI Band 3= 1800 </a:t>
          </a:r>
        </a:p>
      </dsp:txBody>
      <dsp:txXfrm>
        <a:off x="24502" y="2703560"/>
        <a:ext cx="5879340" cy="452926"/>
      </dsp:txXfrm>
    </dsp:sp>
    <dsp:sp modelId="{75125BCE-2A76-407E-B5F3-CD65A1434BE9}">
      <dsp:nvSpPr>
        <dsp:cNvPr id="0" name=""/>
        <dsp:cNvSpPr/>
      </dsp:nvSpPr>
      <dsp:spPr>
        <a:xfrm>
          <a:off x="0" y="3244348"/>
          <a:ext cx="5928344" cy="50193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Buffer price( wires and other equipment) = 500 </a:t>
          </a:r>
        </a:p>
      </dsp:txBody>
      <dsp:txXfrm>
        <a:off x="24502" y="3268850"/>
        <a:ext cx="5879340" cy="452926"/>
      </dsp:txXfrm>
    </dsp:sp>
    <dsp:sp modelId="{FE37F7CD-3695-46D3-AA50-B7B6A4259B8B}">
      <dsp:nvSpPr>
        <dsp:cNvPr id="0" name=""/>
        <dsp:cNvSpPr/>
      </dsp:nvSpPr>
      <dsp:spPr>
        <a:xfrm>
          <a:off x="0" y="3809638"/>
          <a:ext cx="5928344" cy="50193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85000"/>
                <a:satMod val="130000"/>
              </a:schemeClr>
            </a:gs>
            <a:gs pos="34000">
              <a:schemeClr val="accent3">
                <a:hueOff val="0"/>
                <a:satOff val="0"/>
                <a:lumOff val="0"/>
                <a:alphaOff val="0"/>
                <a:shade val="87000"/>
                <a:satMod val="125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100000"/>
                <a:shade val="9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Total Price= 2500 </a:t>
          </a:r>
        </a:p>
      </dsp:txBody>
      <dsp:txXfrm>
        <a:off x="24502" y="3834140"/>
        <a:ext cx="5879340" cy="4529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18-Jan-20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390969" cy="3686015"/>
          </a:xfrm>
        </p:spPr>
        <p:txBody>
          <a:bodyPr>
            <a:normAutofit/>
          </a:bodyPr>
          <a:lstStyle/>
          <a:p>
            <a:r>
              <a:rPr lang="en-US" dirty="0"/>
              <a:t>H4rdWeared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Smart India Hackathon 2020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98C69-40EC-4C38-BD73-A6904338B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COST EFFECTIVE 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01D6BB-2EE0-4DF9-9FAD-AF57DB4AFC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24" t="40400" r="90061" b="29918"/>
          <a:stretch/>
        </p:blipFill>
        <p:spPr>
          <a:xfrm>
            <a:off x="5751870" y="313277"/>
            <a:ext cx="2772697" cy="5134161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0C1B75-7CBD-4231-A164-3B667BC41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691E82-CDF7-4A5E-AC0E-6A83F57F0A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8" t="40717" r="89758" b="32473"/>
          <a:stretch/>
        </p:blipFill>
        <p:spPr>
          <a:xfrm>
            <a:off x="9320980" y="914053"/>
            <a:ext cx="2439767" cy="400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75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345C703D-0543-4838-AA6F-52CAEA8FE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A3463E-7F02-42BB-8611-B1388669EA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6" t="42000" r="89274" b="33620"/>
          <a:stretch/>
        </p:blipFill>
        <p:spPr>
          <a:xfrm>
            <a:off x="6508140" y="812799"/>
            <a:ext cx="3830032" cy="5294757"/>
          </a:xfrm>
          <a:prstGeom prst="rect">
            <a:avLst/>
          </a:prstGeom>
          <a:noFill/>
        </p:spPr>
      </p:pic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59211EEF-45C7-4D3E-8CEB-431873670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10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72A82-1E5D-453E-852C-E969E0BC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IS IT COST EFFECTIVE 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28ED20C-3F1D-44BB-B47C-59F8C92910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D9723B4D-2E49-49E8-85DB-43404B552D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1503348"/>
              </p:ext>
            </p:extLst>
          </p:nvPr>
        </p:nvGraphicFramePr>
        <p:xfrm>
          <a:off x="5458984" y="812799"/>
          <a:ext cx="5928344" cy="5294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44612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F393F-0055-4964-9379-779BF6265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Soldier Strap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12CB2E-98C0-46B2-8662-A18962E74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intends to focus on the following: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GPS location of the soldier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Monitors and records maximum number of vital body parameters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SoS</a:t>
            </a:r>
            <a:r>
              <a:rPr lang="en-US" dirty="0"/>
              <a:t> Facility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Sufficient Battery Life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Should support location timeline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Communication via MANET communication </a:t>
            </a:r>
          </a:p>
        </p:txBody>
      </p:sp>
    </p:spTree>
    <p:extLst>
      <p:ext uri="{BB962C8B-B14F-4D97-AF65-F5344CB8AC3E}">
        <p14:creationId xmlns:p14="http://schemas.microsoft.com/office/powerpoint/2010/main" val="4221687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0FDE6-24C1-4085-8FF6-390A064D9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VISION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3E990-2C7E-46D4-9EDC-E1B376F1E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our belief that the defense force’s safety and security is of great importance, and thus we have come up with several ideas that can be implemented in a compact and economically-feasible manner. </a:t>
            </a:r>
          </a:p>
          <a:p>
            <a:endParaRPr lang="en-US" dirty="0"/>
          </a:p>
          <a:p>
            <a:r>
              <a:rPr lang="en-US" dirty="0"/>
              <a:t>The following slides will give you insight into our ideas and its implementation. </a:t>
            </a:r>
          </a:p>
        </p:txBody>
      </p:sp>
    </p:spTree>
    <p:extLst>
      <p:ext uri="{BB962C8B-B14F-4D97-AF65-F5344CB8AC3E}">
        <p14:creationId xmlns:p14="http://schemas.microsoft.com/office/powerpoint/2010/main" val="1466938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BCD94-6847-48AB-B7D0-082823D2DA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0F881-E135-4EB2-A0A0-DB6D47366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1. Establishing the google geolocation API with </a:t>
            </a:r>
            <a:r>
              <a:rPr lang="en-US" dirty="0" err="1"/>
              <a:t>nodeMCU</a:t>
            </a:r>
            <a:endParaRPr lang="en-US" dirty="0"/>
          </a:p>
          <a:p>
            <a:r>
              <a:rPr lang="en-US" dirty="0"/>
              <a:t>2. MANET communication with intention of sending a multiple characters for intra-fleet communication .</a:t>
            </a:r>
          </a:p>
          <a:p>
            <a:r>
              <a:rPr lang="en-US" dirty="0"/>
              <a:t>3. CO2 sensor to detect the co2 levels in the environment to signal the soldier about increasing co2 levels .</a:t>
            </a:r>
          </a:p>
          <a:p>
            <a:r>
              <a:rPr lang="en-US" dirty="0"/>
              <a:t>4. Data logging the mi band 3 to take the heart rate data.</a:t>
            </a:r>
          </a:p>
          <a:p>
            <a:r>
              <a:rPr lang="en-US" dirty="0"/>
              <a:t>5. EEG sensor to check the emotional stability of the soldier</a:t>
            </a: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204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0DF5A-A1CA-47B8-B900-FCCC7F13B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4108E-7D17-4C70-AAEC-FF15891BB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Establishing the google geolocation API with </a:t>
            </a:r>
            <a:r>
              <a:rPr lang="en-US" dirty="0" err="1"/>
              <a:t>nodeMCU</a:t>
            </a:r>
            <a:r>
              <a:rPr lang="en-US" dirty="0"/>
              <a:t>: </a:t>
            </a:r>
          </a:p>
          <a:p>
            <a:r>
              <a:rPr lang="en-US" dirty="0"/>
              <a:t>Our main intention of this project is to help with inter and intra battalion communication. We are using two </a:t>
            </a:r>
            <a:r>
              <a:rPr lang="en-US" dirty="0" err="1"/>
              <a:t>NodeMUCs</a:t>
            </a:r>
            <a:r>
              <a:rPr lang="en-US" dirty="0"/>
              <a:t> as the groundwork for a large network of communication. Amongst these two, one works as a server and the other works as a client. </a:t>
            </a:r>
          </a:p>
          <a:p>
            <a:r>
              <a:rPr lang="en-US" dirty="0"/>
              <a:t>Using the Google geolocation API, soldiers within the battalion will be able to track each others location.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A204FF-B91C-4AB7-AC0F-544A16D3B4C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21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6B3A3-B249-43BA-BBB9-C9CE847F0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249F1-2BC0-4F3B-9D34-C534A20F6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MANET communication with intention of sending a multiple characters for intra-fleet communication:</a:t>
            </a:r>
          </a:p>
          <a:p>
            <a:br>
              <a:rPr lang="en-US" dirty="0"/>
            </a:br>
            <a:r>
              <a:rPr lang="en-US" dirty="0"/>
              <a:t>We will be using this for </a:t>
            </a:r>
            <a:r>
              <a:rPr lang="en-US" dirty="0" err="1"/>
              <a:t>SoS</a:t>
            </a:r>
            <a:r>
              <a:rPr lang="en-US" dirty="0"/>
              <a:t> facility so that if a soldier strays away from the battalion, he can get the help he needs. </a:t>
            </a:r>
          </a:p>
          <a:p>
            <a:r>
              <a:rPr lang="en-US" dirty="0"/>
              <a:t>This is an extension of our previous slide, using server-client communication. </a:t>
            </a:r>
          </a:p>
          <a:p>
            <a:r>
              <a:rPr lang="en-US" dirty="0"/>
              <a:t>Many military systems are now using MANET as a preferred method of communication, due to its flexibility and security. 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E185F7-71D7-4240-A440-45A1BEFE57E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58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A366A-E579-4961-BFEB-7B07A1B2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EC593-605F-4BEE-9E36-0E12E68C9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logging the MI band 3 to take the heart rate data: </a:t>
            </a:r>
          </a:p>
          <a:p>
            <a:r>
              <a:rPr lang="en-US" dirty="0"/>
              <a:t>We are using heart rate as a vital parameter to be considered. We are implementing this via a MI band 3. We are taking live data from this band and interpreting this, </a:t>
            </a:r>
            <a:r>
              <a:rPr lang="en-US" dirty="0" err="1"/>
              <a:t>i.e</a:t>
            </a:r>
            <a:r>
              <a:rPr lang="en-US" dirty="0"/>
              <a:t>, if the heart rate cross a certain level, it signals fellow soldiers. This can help in understand the anxiety and stress that a soldier is going through.</a:t>
            </a:r>
          </a:p>
          <a:p>
            <a:endParaRPr lang="en-US" dirty="0"/>
          </a:p>
          <a:p>
            <a:r>
              <a:rPr lang="en-US" dirty="0"/>
              <a:t>According to a study done by several renowned Cardio-related journals, increased heart rate is linked to anxiety and PTSD, which is common in the military field. 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CC5193-D2F9-4A9C-B6C9-375C8619150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957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5FD46-CD27-4E70-9B27-16AB61CA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E6CD0-6E60-4400-A5AF-422E4FB09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EEG sensor to check the emotional stability of the soldier: </a:t>
            </a:r>
          </a:p>
          <a:p>
            <a:br>
              <a:rPr lang="en-US" dirty="0"/>
            </a:br>
            <a:r>
              <a:rPr lang="en-US" dirty="0"/>
              <a:t>Plotting a graph to understand the emotional and mental stability of the soldier. 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4C773C-E63D-4FA9-8AD3-77A71E2BA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121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B017-A904-44E5-88FD-64C105AB9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4" y="186615"/>
            <a:ext cx="3517567" cy="209397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APPROACH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D323B0C-4504-4EDF-A60E-B76ED0989B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58984" y="1792831"/>
            <a:ext cx="5928344" cy="3334693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DD264-EE52-4FD3-B432-D0769B71B9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700"/>
              <a:t>CO2 sensor to detect the co2 levels in the environment to signal the soldier about increasing co2 levels:</a:t>
            </a:r>
          </a:p>
          <a:p>
            <a:pPr>
              <a:lnSpc>
                <a:spcPct val="100000"/>
              </a:lnSpc>
            </a:pPr>
            <a:r>
              <a:rPr lang="en-US" sz="1700"/>
              <a:t>According to a recent study done at University of Texas, Austin, inhalation of excess CO2 can affect the emotional and mental stability of a soldier</a:t>
            </a:r>
          </a:p>
          <a:p>
            <a:pPr>
              <a:lnSpc>
                <a:spcPct val="100000"/>
              </a:lnSpc>
            </a:pPr>
            <a:br>
              <a:rPr lang="en-US" sz="1700"/>
            </a:b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05622265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555</Words>
  <Application>Microsoft Office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Bookman Old Style</vt:lpstr>
      <vt:lpstr>Calibri</vt:lpstr>
      <vt:lpstr>Franklin Gothic Book</vt:lpstr>
      <vt:lpstr>1_RetrospectVTI</vt:lpstr>
      <vt:lpstr>H4rdWeared</vt:lpstr>
      <vt:lpstr>Soldier Strap </vt:lpstr>
      <vt:lpstr>OUR VISION </vt:lpstr>
      <vt:lpstr>Ideas</vt:lpstr>
      <vt:lpstr>APPROACH</vt:lpstr>
      <vt:lpstr>APPROACH </vt:lpstr>
      <vt:lpstr>APPROACH </vt:lpstr>
      <vt:lpstr>APPROACH </vt:lpstr>
      <vt:lpstr>APPROACH </vt:lpstr>
      <vt:lpstr>IS IT COST EFFECTIVE ?</vt:lpstr>
      <vt:lpstr>PowerPoint Presentation</vt:lpstr>
      <vt:lpstr>IS IT COST EFFECTIVE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2020-01-18T11:17:56Z</dcterms:created>
  <dcterms:modified xsi:type="dcterms:W3CDTF">2020-01-18T11:18:20Z</dcterms:modified>
</cp:coreProperties>
</file>